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customXml/itemProps98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3"/>
  </p:handoutMasterIdLst>
  <p:sldIdLst>
    <p:sldId id="369" r:id="rId3"/>
    <p:sldId id="256" r:id="rId4"/>
    <p:sldId id="396" r:id="rId5"/>
    <p:sldId id="412" r:id="rId7"/>
    <p:sldId id="397" r:id="rId8"/>
    <p:sldId id="398" r:id="rId9"/>
    <p:sldId id="400" r:id="rId10"/>
    <p:sldId id="399" r:id="rId11"/>
    <p:sldId id="401" r:id="rId12"/>
    <p:sldId id="402" r:id="rId13"/>
    <p:sldId id="403" r:id="rId14"/>
    <p:sldId id="320" r:id="rId15"/>
    <p:sldId id="446" r:id="rId16"/>
    <p:sldId id="404" r:id="rId17"/>
    <p:sldId id="405" r:id="rId18"/>
    <p:sldId id="407" r:id="rId19"/>
    <p:sldId id="429" r:id="rId20"/>
    <p:sldId id="428" r:id="rId21"/>
    <p:sldId id="432" r:id="rId22"/>
    <p:sldId id="433" r:id="rId23"/>
    <p:sldId id="434" r:id="rId24"/>
    <p:sldId id="435" r:id="rId25"/>
    <p:sldId id="436" r:id="rId26"/>
    <p:sldId id="438" r:id="rId27"/>
    <p:sldId id="406" r:id="rId28"/>
    <p:sldId id="439" r:id="rId29"/>
    <p:sldId id="408" r:id="rId30"/>
    <p:sldId id="409" r:id="rId31"/>
    <p:sldId id="3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customXml" Target="../customXml/item1.xml"/><Relationship Id="rId37" Type="http://schemas.openxmlformats.org/officeDocument/2006/relationships/customXmlProps" Target="../customXml/itemProps98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6" Type="http://schemas.openxmlformats.org/officeDocument/2006/relationships/notesSlide" Target="../notesSlides/notesSlide9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64.xml"/><Relationship Id="rId23" Type="http://schemas.openxmlformats.org/officeDocument/2006/relationships/tags" Target="../tags/tag63.xml"/><Relationship Id="rId22" Type="http://schemas.openxmlformats.org/officeDocument/2006/relationships/tags" Target="../tags/tag62.xml"/><Relationship Id="rId21" Type="http://schemas.openxmlformats.org/officeDocument/2006/relationships/tags" Target="../tags/tag61.xml"/><Relationship Id="rId20" Type="http://schemas.openxmlformats.org/officeDocument/2006/relationships/tags" Target="../tags/tag60.xml"/><Relationship Id="rId2" Type="http://schemas.openxmlformats.org/officeDocument/2006/relationships/tags" Target="../tags/tag42.xml"/><Relationship Id="rId19" Type="http://schemas.openxmlformats.org/officeDocument/2006/relationships/tags" Target="../tags/tag59.xml"/><Relationship Id="rId18" Type="http://schemas.openxmlformats.org/officeDocument/2006/relationships/tags" Target="../tags/tag58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3" Type="http://schemas.openxmlformats.org/officeDocument/2006/relationships/notesSlide" Target="../notesSlides/notesSlide10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95.xml"/><Relationship Id="rId30" Type="http://schemas.openxmlformats.org/officeDocument/2006/relationships/tags" Target="../tags/tag94.xml"/><Relationship Id="rId3" Type="http://schemas.openxmlformats.org/officeDocument/2006/relationships/tags" Target="../tags/tag67.xml"/><Relationship Id="rId29" Type="http://schemas.openxmlformats.org/officeDocument/2006/relationships/tags" Target="../tags/tag93.xml"/><Relationship Id="rId28" Type="http://schemas.openxmlformats.org/officeDocument/2006/relationships/tags" Target="../tags/tag92.xml"/><Relationship Id="rId27" Type="http://schemas.openxmlformats.org/officeDocument/2006/relationships/tags" Target="../tags/tag91.xml"/><Relationship Id="rId26" Type="http://schemas.openxmlformats.org/officeDocument/2006/relationships/tags" Target="../tags/tag90.xml"/><Relationship Id="rId25" Type="http://schemas.openxmlformats.org/officeDocument/2006/relationships/tags" Target="../tags/tag89.xml"/><Relationship Id="rId24" Type="http://schemas.openxmlformats.org/officeDocument/2006/relationships/tags" Target="../tags/tag88.xml"/><Relationship Id="rId23" Type="http://schemas.openxmlformats.org/officeDocument/2006/relationships/tags" Target="../tags/tag87.xml"/><Relationship Id="rId22" Type="http://schemas.openxmlformats.org/officeDocument/2006/relationships/tags" Target="../tags/tag86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tags" Target="../tags/tag66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6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7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