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9" r:id="rId5"/>
    <p:sldId id="281" r:id="rId6"/>
    <p:sldId id="277" r:id="rId7"/>
    <p:sldId id="280" r:id="rId8"/>
    <p:sldId id="341" r:id="rId9"/>
    <p:sldId id="345" r:id="rId10"/>
    <p:sldId id="282" r:id="rId11"/>
    <p:sldId id="346" r:id="rId12"/>
    <p:sldId id="347" r:id="rId13"/>
    <p:sldId id="348" r:id="rId14"/>
    <p:sldId id="283" r:id="rId15"/>
    <p:sldId id="357" r:id="rId16"/>
    <p:sldId id="349" r:id="rId17"/>
    <p:sldId id="350" r:id="rId18"/>
    <p:sldId id="351" r:id="rId19"/>
    <p:sldId id="284" r:id="rId20"/>
    <p:sldId id="271" r:id="rId21"/>
    <p:sldId id="285" r:id="rId22"/>
  </p:sldIdLst>
  <p:sldSz cx="9001125" cy="5039995"/>
  <p:notesSz cx="6858000" cy="9144000"/>
  <p:defaultTextStyle>
    <a:defPPr>
      <a:defRPr lang="zh-CN"/>
    </a:defPPr>
    <a:lvl1pPr marL="0" lvl="0" indent="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01955" lvl="1" indent="55245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802005" lvl="2" indent="112395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203325" lvl="3" indent="168275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605280" lvl="4" indent="22352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22352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22352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22352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223520" algn="l" defTabSz="802005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